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27.jpg" ContentType="image/jpe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34.jpg" ContentType="image/jpeg"/>
  <Override PartName="/ppt/media/image35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21"/>
  </p:notesMasterIdLst>
  <p:handoutMasterIdLst>
    <p:handoutMasterId r:id="rId122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481" r:id="rId50"/>
    <p:sldId id="382" r:id="rId51"/>
    <p:sldId id="383" r:id="rId52"/>
    <p:sldId id="384" r:id="rId53"/>
    <p:sldId id="386" r:id="rId54"/>
    <p:sldId id="387" r:id="rId55"/>
    <p:sldId id="388" r:id="rId56"/>
    <p:sldId id="482" r:id="rId57"/>
    <p:sldId id="395" r:id="rId58"/>
    <p:sldId id="414" r:id="rId59"/>
    <p:sldId id="397" r:id="rId60"/>
    <p:sldId id="403" r:id="rId61"/>
    <p:sldId id="398" r:id="rId62"/>
    <p:sldId id="399" r:id="rId63"/>
    <p:sldId id="400" r:id="rId64"/>
    <p:sldId id="445" r:id="rId65"/>
    <p:sldId id="446" r:id="rId66"/>
    <p:sldId id="401" r:id="rId67"/>
    <p:sldId id="418" r:id="rId68"/>
    <p:sldId id="447" r:id="rId69"/>
    <p:sldId id="448" r:id="rId70"/>
    <p:sldId id="452" r:id="rId71"/>
    <p:sldId id="453" r:id="rId72"/>
    <p:sldId id="451" r:id="rId73"/>
    <p:sldId id="457" r:id="rId74"/>
    <p:sldId id="454" r:id="rId75"/>
    <p:sldId id="455" r:id="rId76"/>
    <p:sldId id="456" r:id="rId77"/>
    <p:sldId id="458" r:id="rId78"/>
    <p:sldId id="461" r:id="rId79"/>
    <p:sldId id="486" r:id="rId80"/>
    <p:sldId id="485" r:id="rId81"/>
    <p:sldId id="463" r:id="rId82"/>
    <p:sldId id="484" r:id="rId83"/>
    <p:sldId id="483" r:id="rId84"/>
    <p:sldId id="464" r:id="rId85"/>
    <p:sldId id="465" r:id="rId86"/>
    <p:sldId id="474" r:id="rId87"/>
    <p:sldId id="475" r:id="rId88"/>
    <p:sldId id="476" r:id="rId89"/>
    <p:sldId id="469" r:id="rId90"/>
    <p:sldId id="470" r:id="rId91"/>
    <p:sldId id="467" r:id="rId92"/>
    <p:sldId id="468" r:id="rId93"/>
    <p:sldId id="472" r:id="rId94"/>
    <p:sldId id="471" r:id="rId95"/>
    <p:sldId id="480" r:id="rId96"/>
    <p:sldId id="473" r:id="rId97"/>
    <p:sldId id="309" r:id="rId98"/>
    <p:sldId id="415" r:id="rId99"/>
    <p:sldId id="477" r:id="rId100"/>
    <p:sldId id="321" r:id="rId101"/>
    <p:sldId id="322" r:id="rId102"/>
    <p:sldId id="323" r:id="rId103"/>
    <p:sldId id="286" r:id="rId104"/>
    <p:sldId id="478" r:id="rId105"/>
    <p:sldId id="324" r:id="rId106"/>
    <p:sldId id="326" r:id="rId107"/>
    <p:sldId id="325" r:id="rId108"/>
    <p:sldId id="479" r:id="rId109"/>
    <p:sldId id="425" r:id="rId110"/>
    <p:sldId id="343" r:id="rId111"/>
    <p:sldId id="407" r:id="rId112"/>
    <p:sldId id="412" r:id="rId113"/>
    <p:sldId id="413" r:id="rId114"/>
    <p:sldId id="409" r:id="rId115"/>
    <p:sldId id="428" r:id="rId116"/>
    <p:sldId id="310" r:id="rId117"/>
    <p:sldId id="410" r:id="rId118"/>
    <p:sldId id="312" r:id="rId119"/>
    <p:sldId id="411" r:id="rId120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200" y="36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0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44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25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1.1.RELEASE/reference/htmlsingle/#append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</a:t>
            </a:r>
            <a:r>
              <a:rPr lang="ko-KR" altLang="en-US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36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-1555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1760" y="2237904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348880"/>
            <a:ext cx="6624737" cy="3351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840" y="620688"/>
            <a:ext cx="2672526" cy="1071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도커 개념</a:t>
            </a:r>
            <a:endParaRPr lang="ko-KR" altLang="en-US" sz="4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878497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 - OS, File, Libraries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 패키지한 실행 파일 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실행한 상태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생성 및 실행을 빌드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– </a:t>
            </a:r>
            <a:r>
              <a:rPr lang="ko-KR" altLang="en-US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컨테이너를 실행하는 서비스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2504728" y="1196752"/>
            <a:ext cx="4248472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search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pull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run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start / restart / stop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exec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ps 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rmi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rm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push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Dokcer build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 up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4768" y="620688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-159568" y="1340768"/>
            <a:ext cx="9433048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buFont typeface="Wingdings" panose="05000000000000000000" pitchFamily="2" charset="2"/>
              <a:buChar char="l"/>
              <a:defRPr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clone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checkout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checkout -t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생성하기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-r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-a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목록보기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-m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change_branch_name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이름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 -d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원격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삭제하기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origin — delete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-pages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add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수정한 코드 선택하기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add * 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commit -m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commit_description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선택한 코드 설명 적기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commit -m 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내용”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romote_name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add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코드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server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보내기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push origin master)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받아와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fetch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서버에서 최신 코드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reset — hard HEAD^ : 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이전 코드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reset — soft HEAD^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코드는 살리고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reset — merge : merge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reset — hard HEAD &amp;&amp;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 강제로 모두 받아오기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config — global user.name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”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config — global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user.email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user_email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계정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변경하기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/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save “description” :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임시저장하고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브랜치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바꾸기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stash pop :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임시저장한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작업코드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가져오기</a:t>
            </a:r>
          </a:p>
          <a:p>
            <a:pPr marL="1371600" lvl="2" eaLnBrk="1" latinLnBrk="1" hangingPunct="1">
              <a:buFont typeface="+mj-lt"/>
              <a:buAutoNum type="arabicPeriod"/>
              <a:defRPr/>
            </a:pP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branch — set-upstream-to=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remote_path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branch_name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pull no tracking info </a:t>
            </a:r>
            <a:r>
              <a:rPr lang="ko-KR" altLang="en-US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에러해결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2800" y="619128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ko-KR" altLang="en-US" sz="44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</a:t>
            </a:r>
            <a:r>
              <a:rPr lang="ko-KR" altLang="en-US" sz="2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사용된 비용 및 시간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200,000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및 서적 구입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318083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Git </a:t>
            </a:r>
            <a:r>
              <a:rPr lang="ko-KR" altLang="en-US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42088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7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+mj-lt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+mj-lt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+mj-lt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+mj-lt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+mj-lt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548680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1700808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1823267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 마이징</a:t>
            </a: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2681203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472" y="5281263"/>
            <a:ext cx="74366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hlinkClick r:id="rId3"/>
              </a:rPr>
              <a:t>https://docs.spring.io/spring-boot/docs/2.1.1.RELEASE/reference/htmlsingle/#</a:t>
            </a:r>
            <a:r>
              <a:rPr lang="en-US" altLang="ko-KR" sz="1600" dirty="0" smtClean="0">
                <a:hlinkClick r:id="rId3"/>
              </a:rPr>
              <a:t>appendix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32720" y="980728"/>
            <a:ext cx="619268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2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2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548680"/>
            <a:ext cx="5472608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 우선 순위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유저 홈 디렉토리에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spring-boot-dev-tools.properties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@SpringBootTest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애노테이션의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아규먼트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SPRING_APPLICATION_JSON (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 또는 시스템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프로퍼티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ServletConfig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ServletContext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파라미터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java:comp/env JNDI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애트리뷰트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9. System.getProperties()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시스템 프로퍼티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10. OS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11. RandomValuePropertySource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특정 프로파일용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밖에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15. JAR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 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16. @PropertySource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17.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프로퍼티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(SpringApplication.setDefaultProperties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73080" y="405819"/>
            <a:ext cx="53285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ko-KR" altLang="en-US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순위</a:t>
            </a:r>
            <a:endParaRPr lang="en-US" altLang="ko-KR" sz="16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file:./config/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file:./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classpath:/config/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classpath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랜덤값 설정하기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${random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.*}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플레이스 홀더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name = keesun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fullName = ${name} baik</a:t>
            </a:r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07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</a:t>
            </a:r>
            <a:r>
              <a:rPr lang="ko-KR" altLang="en-US" sz="1800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생성기</a:t>
            </a:r>
            <a:endParaRPr lang="ko-KR" altLang="en-US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\main\resource)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\test\java)</a:t>
            </a:r>
          </a:p>
          <a:p>
            <a:pPr lvl="3"/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\test\resource</a:t>
            </a:r>
            <a:r>
              <a:rPr lang="en-US" altLang="ko-KR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16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2996952"/>
            <a:ext cx="9433048" cy="747897"/>
          </a:xfrm>
        </p:spPr>
        <p:txBody>
          <a:bodyPr/>
          <a:lstStyle/>
          <a:p>
            <a:r>
              <a:rPr lang="en-US" altLang="ko-KR" sz="5400" spc="-155" dirty="0" smtClean="0"/>
              <a:t>@</a:t>
            </a:r>
            <a:r>
              <a:rPr lang="en-US" altLang="ko-KR" sz="5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ConfigurationProperties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56656" y="1412776"/>
            <a:ext cx="691276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23616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477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어디에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  <a:endParaRPr lang="en-US" altLang="ko-KR"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SpringRunner.class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구동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ko-KR" altLang="en-US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톰캣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err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MockBean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 dirty="0" err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  <a:endParaRPr lang="en-US" altLang="ko-KR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72680" y="1916832"/>
            <a:ext cx="5739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</a:t>
            </a:r>
            <a:endParaRPr lang="en-US" altLang="ko-KR" sz="4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연동</a:t>
            </a:r>
            <a:endParaRPr lang="en-US" altLang="ko-KR" sz="4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6656" y="1700808"/>
            <a:ext cx="6192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1720" y="2852936"/>
            <a:ext cx="8136904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AMPlatform</a:t>
            </a:r>
            <a:endParaRPr lang="en-US" altLang="ko-KR" sz="6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720" y="1703593"/>
            <a:ext cx="2664296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7176" y="1700808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9184" y="4540746"/>
            <a:ext cx="2448272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1720" y="4540747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b="1" dirty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 bwMode="auto">
          <a:xfrm>
            <a:off x="3586015" y="1921436"/>
            <a:ext cx="1404156" cy="91851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/>
          <p:nvPr/>
        </p:nvCxnSpPr>
        <p:spPr bwMode="auto">
          <a:xfrm rot="10800000" flipV="1">
            <a:off x="4990171" y="1923630"/>
            <a:ext cx="1547004" cy="921295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12" idx="3"/>
            <a:endCxn id="4" idx="2"/>
          </p:cNvCxnSpPr>
          <p:nvPr/>
        </p:nvCxnSpPr>
        <p:spPr bwMode="auto">
          <a:xfrm flipV="1">
            <a:off x="3442000" y="3868599"/>
            <a:ext cx="1548172" cy="902981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1" idx="1"/>
            <a:endCxn id="4" idx="2"/>
          </p:cNvCxnSpPr>
          <p:nvPr/>
        </p:nvCxnSpPr>
        <p:spPr bwMode="auto">
          <a:xfrm rot="10800000">
            <a:off x="4990172" y="3868599"/>
            <a:ext cx="1619012" cy="902980"/>
          </a:xfrm>
          <a:prstGeom prst="bentConnector2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41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616" y="2780928"/>
            <a:ext cx="6941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1064568" y="1196752"/>
            <a:ext cx="331236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구동원리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명령어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5097016" y="1206334"/>
            <a:ext cx="259228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Webhook</a:t>
            </a: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Pipeline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0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13582</TotalTime>
  <Words>2279</Words>
  <Application>Microsoft Office PowerPoint</Application>
  <PresentationFormat>A4 용지(210x297mm)</PresentationFormat>
  <Paragraphs>711</Paragraphs>
  <Slides>119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30" baseType="lpstr">
      <vt:lpstr>굴림</vt:lpstr>
      <vt:lpstr>굴림</vt:lpstr>
      <vt:lpstr>나눔고딕</vt:lpstr>
      <vt:lpstr>나눔스퀘어 ExtraBold</vt:lpstr>
      <vt:lpstr>Malgun Gothic</vt:lpstr>
      <vt:lpstr>Malgun Gothic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PowerPoint 프레젠테이션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 ConfigurationProperties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비용 및 시간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1977</cp:revision>
  <cp:lastPrinted>2014-01-20T06:51:08Z</cp:lastPrinted>
  <dcterms:created xsi:type="dcterms:W3CDTF">2000-02-29T01:43:17Z</dcterms:created>
  <dcterms:modified xsi:type="dcterms:W3CDTF">2018-12-26T04:46:12Z</dcterms:modified>
  <cp:category>Ver.1.0</cp:category>
</cp:coreProperties>
</file>